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669" r:id="rId2"/>
    <p:sldId id="646" r:id="rId3"/>
    <p:sldId id="647" r:id="rId4"/>
    <p:sldId id="651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81" r:id="rId24"/>
    <p:sldId id="659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48" r:id="rId33"/>
    <p:sldId id="650" r:id="rId34"/>
    <p:sldId id="667" r:id="rId35"/>
    <p:sldId id="668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1" r:id="rId46"/>
    <p:sldId id="692" r:id="rId47"/>
    <p:sldId id="693" r:id="rId48"/>
    <p:sldId id="694" r:id="rId49"/>
    <p:sldId id="695" r:id="rId50"/>
    <p:sldId id="696" r:id="rId51"/>
    <p:sldId id="697" r:id="rId52"/>
    <p:sldId id="698" r:id="rId53"/>
    <p:sldId id="699" r:id="rId54"/>
    <p:sldId id="700" r:id="rId55"/>
    <p:sldId id="701" r:id="rId56"/>
    <p:sldId id="702" r:id="rId57"/>
    <p:sldId id="703" r:id="rId58"/>
    <p:sldId id="704" r:id="rId59"/>
    <p:sldId id="705" r:id="rId60"/>
    <p:sldId id="706" r:id="rId61"/>
    <p:sldId id="707" r:id="rId62"/>
    <p:sldId id="708" r:id="rId63"/>
    <p:sldId id="709" r:id="rId64"/>
    <p:sldId id="710" r:id="rId65"/>
    <p:sldId id="711" r:id="rId66"/>
    <p:sldId id="712" r:id="rId67"/>
    <p:sldId id="713" r:id="rId68"/>
    <p:sldId id="714" r:id="rId69"/>
    <p:sldId id="715" r:id="rId70"/>
    <p:sldId id="716" r:id="rId71"/>
    <p:sldId id="717" r:id="rId72"/>
    <p:sldId id="718" r:id="rId73"/>
    <p:sldId id="719" r:id="rId74"/>
    <p:sldId id="720" r:id="rId75"/>
    <p:sldId id="721" r:id="rId76"/>
    <p:sldId id="722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1" autoAdjust="0"/>
    <p:restoredTop sz="91470" autoAdjust="0"/>
  </p:normalViewPr>
  <p:slideViewPr>
    <p:cSldViewPr>
      <p:cViewPr>
        <p:scale>
          <a:sx n="86" d="100"/>
          <a:sy n="86" d="100"/>
        </p:scale>
        <p:origin x="90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3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October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Introduction to CNNs and AlexNet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88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66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6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1" y="1953509"/>
            <a:ext cx="7560840" cy="27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777727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709450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1486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689239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number of parameters?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280112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Why are layers divided into two parts?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8" name="Picture 2" descr="http://dl9fvu4r30qs1.cloudfront.net/8d/ac/a28ef5324f0998a8cac5d28d65ca/sadness-inside-o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02" y="4437112"/>
            <a:ext cx="2634478" cy="18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-217634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8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ocal </a:t>
            </a:r>
            <a:r>
              <a:rPr kumimoji="1" lang="en-US" altLang="ko-KR" sz="2400" b="1" u="sng" dirty="0" smtClean="0"/>
              <a:t>R</a:t>
            </a:r>
            <a:r>
              <a:rPr kumimoji="1" lang="en-US" altLang="ko-KR" sz="2400" dirty="0" smtClean="0"/>
              <a:t>esponse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ormalization</a:t>
            </a:r>
            <a:endParaRPr kumimoji="1" lang="ko-KR" altLang="en-US" sz="2400" dirty="0" smtClean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67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More details will be handled in next week.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83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609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followed by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layers works as feature extraction layers while a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" y="3965980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0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Original dropout [1] sets the output of each hidden neuron with certain probability.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[1] G.E</a:t>
            </a:r>
            <a:r>
              <a:rPr lang="en-US" altLang="ko-KR" sz="1100" dirty="0"/>
              <a:t>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</a:t>
            </a:r>
            <a:r>
              <a:rPr lang="en-US" altLang="ko-KR" sz="1100" dirty="0" smtClean="0"/>
              <a:t>neural networks by </a:t>
            </a:r>
            <a:r>
              <a:rPr lang="en-US" altLang="ko-KR" sz="1100" dirty="0"/>
              <a:t>preventing co-adaptation of feature detectors. </a:t>
            </a:r>
            <a:r>
              <a:rPr lang="en-US" altLang="ko-KR" sz="1100" dirty="0" err="1" smtClean="0"/>
              <a:t>arXiv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this paper, they simply multiply the outputs by 0.5. 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9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156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solidFill>
                  <a:srgbClr val="FF0000"/>
                </a:solidFill>
              </a:rPr>
              <a:t>Must remember!</a:t>
            </a:r>
            <a:endParaRPr lang="en-US" altLang="ko-KR" sz="4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1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0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2519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so powerful?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95936" y="6642556"/>
            <a:ext cx="5146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https://starwarsanon.wordpress.com/tag/darth-sidious-vs-yoda/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63173" y="3708703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Local Invariance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7" name="Picture 2" descr="https://starwarsanon.files.wordpress.com/2014/10/if-so-powerful-you-are-why-le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63" y="993247"/>
            <a:ext cx="6231673" cy="26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3173" y="4181870"/>
            <a:ext cx="815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Loosely speaking</a:t>
            </a:r>
            <a:r>
              <a:rPr lang="en-US" altLang="ko-KR" sz="2400" dirty="0" smtClean="0">
                <a:latin typeface="+mn-ea"/>
              </a:rPr>
              <a:t>, as the convolution filters are ‘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sliding</a:t>
            </a:r>
            <a:r>
              <a:rPr lang="en-US" altLang="ko-KR" sz="2400" dirty="0" smtClean="0">
                <a:latin typeface="+mn-ea"/>
              </a:rPr>
              <a:t>’ over the input image, the exact location of the object we want to find does not matter much.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172" y="5582872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Compositionality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764" y="6063679"/>
            <a:ext cx="882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There is a hierarchy in CNNs. It is GOOD!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68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7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Picture 2" descr="http://static.planetminecraft.com/files/resource_media/screenshot/1218/explosion_2141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85665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3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7437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3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61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/>
              <a:t>Inception-v4, Inception-ResNet and the Impact of Residual Connections on Learning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7516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inception blocks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8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 familiar with this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3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392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Is deeper network always better?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What about vanishing/exploding gradients?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Better initialization methods / batch normalization / </a:t>
            </a:r>
            <a:r>
              <a:rPr kumimoji="1" lang="en-US" altLang="ko-KR" sz="2400" dirty="0" err="1" smtClean="0"/>
              <a:t>ReLU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 smtClean="0"/>
              <a:t> problem: more depth but lower performance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Overfitting? 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Any other problems?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73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70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937343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356992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395105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54512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139190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 smtClean="0"/>
              <a:t>are used. </a:t>
            </a:r>
            <a:endParaRPr kumimoji="1" lang="ko-KR" altLang="en-US" sz="2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 smtClean="0"/>
              <a:t> to optimize. “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 smtClean="0"/>
              <a:t> enjoy accuracy gains from greatly increased depth, producing results substantially better than previous networks. “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53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16832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775322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492896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177578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3862260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2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 descr="http://s.hswstatic.com/gif/running-strid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86" y="1412776"/>
            <a:ext cx="6569382" cy="43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5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32926</TotalTime>
  <Words>1029</Words>
  <Application>Microsoft Macintosh PowerPoint</Application>
  <PresentationFormat>화면 슬라이드 쇼(4:3)</PresentationFormat>
  <Paragraphs>272</Paragraphs>
  <Slides>76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4" baseType="lpstr">
      <vt:lpstr>맑은 고딕</vt:lpstr>
      <vt:lpstr>휴먼둥근헤드라인</vt:lpstr>
      <vt:lpstr>Cambria Math</vt:lpstr>
      <vt:lpstr>Garamond</vt:lpstr>
      <vt:lpstr>Meiryo UI</vt:lpstr>
      <vt:lpstr>Wingdings</vt:lpstr>
      <vt:lpstr>Arial</vt:lpstr>
      <vt:lpstr>Office 테마</vt:lpstr>
      <vt:lpstr>PowerPoint 프레젠테이션</vt:lpstr>
      <vt:lpstr>CNN</vt:lpstr>
      <vt:lpstr>CNN</vt:lpstr>
      <vt:lpstr>Why so powerful?</vt:lpstr>
      <vt:lpstr>Convolution</vt:lpstr>
      <vt:lpstr>Get familiar with this</vt:lpstr>
      <vt:lpstr>Zero-padding</vt:lpstr>
      <vt:lpstr>Stride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프레젠테이션</vt:lpstr>
      <vt:lpstr>AlexNet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프레젠테이션</vt:lpstr>
      <vt:lpstr>Conv2D</vt:lpstr>
      <vt:lpstr>Conv2D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One by one convolution</vt:lpstr>
      <vt:lpstr>GoogLeNet</vt:lpstr>
      <vt:lpstr>Conclusion</vt:lpstr>
      <vt:lpstr>PowerPoint 프레젠테이션</vt:lpstr>
      <vt:lpstr>Residual inception blocks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프레젠테이션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1122</cp:revision>
  <dcterms:created xsi:type="dcterms:W3CDTF">2010-03-17T18:05:41Z</dcterms:created>
  <dcterms:modified xsi:type="dcterms:W3CDTF">2016-10-20T13:59:55Z</dcterms:modified>
</cp:coreProperties>
</file>